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C255-4278-474C-94B5-BEDE69B138B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AF6E-39B7-4E3F-881A-2B67DF9CC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614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C255-4278-474C-94B5-BEDE69B138B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AF6E-39B7-4E3F-881A-2B67DF9CC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75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C255-4278-474C-94B5-BEDE69B138B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AF6E-39B7-4E3F-881A-2B67DF9CC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810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C255-4278-474C-94B5-BEDE69B138B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AF6E-39B7-4E3F-881A-2B67DF9CC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74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C255-4278-474C-94B5-BEDE69B138B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AF6E-39B7-4E3F-881A-2B67DF9CC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372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C255-4278-474C-94B5-BEDE69B138B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AF6E-39B7-4E3F-881A-2B67DF9CC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929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C255-4278-474C-94B5-BEDE69B138B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AF6E-39B7-4E3F-881A-2B67DF9CC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92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C255-4278-474C-94B5-BEDE69B138B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AF6E-39B7-4E3F-881A-2B67DF9CC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18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C255-4278-474C-94B5-BEDE69B138B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AF6E-39B7-4E3F-881A-2B67DF9CC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49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C255-4278-474C-94B5-BEDE69B138B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AF6E-39B7-4E3F-881A-2B67DF9CC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71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C255-4278-474C-94B5-BEDE69B138B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AF6E-39B7-4E3F-881A-2B67DF9CC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20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9C255-4278-474C-94B5-BEDE69B138B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CAF6E-39B7-4E3F-881A-2B67DF9CC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 smtClean="0"/>
              <a:t>Gamefi</a:t>
            </a:r>
            <a:r>
              <a:rPr lang="zh-CN" altLang="en-US" dirty="0" smtClean="0"/>
              <a:t>现状思考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206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5632" y="0"/>
            <a:ext cx="10515600" cy="1325563"/>
          </a:xfrm>
        </p:spPr>
        <p:txBody>
          <a:bodyPr/>
          <a:lstStyle/>
          <a:p>
            <a:r>
              <a:rPr lang="en-US" altLang="zh-CN" dirty="0" err="1" smtClean="0"/>
              <a:t>Gamefi</a:t>
            </a:r>
            <a:r>
              <a:rPr lang="zh-CN" altLang="en-US" dirty="0" smtClean="0"/>
              <a:t>动向及发展方向思考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3824" y="982766"/>
            <a:ext cx="11622281" cy="5700045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投资热度依然在，游戏项目层出不穷，选择好的游戏项目已经需要花费大量的精力来做。不如捕捉接下来的板块发展动向。</a:t>
            </a:r>
            <a:endParaRPr lang="en-US" altLang="zh-CN" dirty="0" smtClean="0"/>
          </a:p>
          <a:p>
            <a:r>
              <a:rPr lang="zh-CN" altLang="en-US" dirty="0" smtClean="0"/>
              <a:t>目前可能</a:t>
            </a:r>
            <a:r>
              <a:rPr lang="en-US" altLang="zh-CN" dirty="0" smtClean="0"/>
              <a:t>/</a:t>
            </a:r>
            <a:r>
              <a:rPr lang="zh-CN" altLang="en-US" dirty="0" smtClean="0"/>
              <a:t>已经出现的项目发展动向：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DAO</a:t>
            </a:r>
            <a:r>
              <a:rPr lang="zh-CN" altLang="en-US" dirty="0" smtClean="0"/>
              <a:t>组织</a:t>
            </a:r>
            <a:r>
              <a:rPr lang="en-US" altLang="zh-CN" dirty="0" smtClean="0"/>
              <a:t>/</a:t>
            </a:r>
            <a:r>
              <a:rPr lang="zh-CN" altLang="en-US" dirty="0" smtClean="0"/>
              <a:t>游戏公会：代表项目</a:t>
            </a:r>
            <a:r>
              <a:rPr lang="en-US" altLang="zh-CN" dirty="0" err="1" smtClean="0"/>
              <a:t>ygg,mc,good</a:t>
            </a:r>
            <a:r>
              <a:rPr lang="en-US" altLang="zh-CN" dirty="0" smtClean="0"/>
              <a:t> games guild</a:t>
            </a:r>
            <a:r>
              <a:rPr lang="zh-CN" altLang="en-US" dirty="0"/>
              <a:t>，</a:t>
            </a:r>
            <a:r>
              <a:rPr lang="en-US" altLang="zh-CN" dirty="0" err="1" smtClean="0"/>
              <a:t>BlackPool</a:t>
            </a:r>
            <a:r>
              <a:rPr lang="zh-CN" altLang="en-US" dirty="0" smtClean="0"/>
              <a:t>。新的投资动向也有</a:t>
            </a:r>
            <a:r>
              <a:rPr lang="en-US" altLang="zh-CN" dirty="0" smtClean="0"/>
              <a:t>DAO</a:t>
            </a:r>
            <a:r>
              <a:rPr lang="zh-CN" altLang="en-US" dirty="0" smtClean="0"/>
              <a:t>组织。大额投资如</a:t>
            </a:r>
            <a:r>
              <a:rPr lang="en-US" altLang="zh-CN" dirty="0" err="1" smtClean="0"/>
              <a:t>animoca</a:t>
            </a:r>
            <a:r>
              <a:rPr lang="en-US" altLang="zh-CN" dirty="0" smtClean="0"/>
              <a:t> brands</a:t>
            </a:r>
            <a:r>
              <a:rPr lang="zh-CN" altLang="en-US" dirty="0" smtClean="0"/>
              <a:t>领投的</a:t>
            </a:r>
            <a:r>
              <a:rPr lang="en-US" altLang="zh-CN" dirty="0" smtClean="0"/>
              <a:t>avocado guild</a:t>
            </a:r>
            <a:r>
              <a:rPr lang="zh-CN" altLang="en-US" dirty="0" smtClean="0"/>
              <a:t>，</a:t>
            </a:r>
            <a:r>
              <a:rPr lang="en-US" altLang="zh-CN" dirty="0" smtClean="0"/>
              <a:t>A</a:t>
            </a:r>
            <a:r>
              <a:rPr lang="zh-CN" altLang="en-US" dirty="0" smtClean="0"/>
              <a:t>轮</a:t>
            </a:r>
            <a:r>
              <a:rPr lang="en-US" altLang="zh-CN" dirty="0" smtClean="0"/>
              <a:t>$1800</a:t>
            </a:r>
            <a:r>
              <a:rPr lang="zh-CN" altLang="en-US" dirty="0" smtClean="0"/>
              <a:t>万。这些组织目前主要以东南亚国家为首，以不同的游戏打金为形式，为当地人带来一定收益。期待以后的发展。最近大火的</a:t>
            </a:r>
            <a:r>
              <a:rPr lang="en-US" altLang="zh-CN" dirty="0" smtClean="0"/>
              <a:t>people</a:t>
            </a:r>
            <a:r>
              <a:rPr lang="zh-CN" altLang="en-US" dirty="0" smtClean="0"/>
              <a:t>全名是</a:t>
            </a:r>
            <a:r>
              <a:rPr lang="en-US" altLang="zh-CN" dirty="0" smtClean="0"/>
              <a:t>constitution Dao</a:t>
            </a:r>
            <a:r>
              <a:rPr lang="zh-CN" altLang="en-US" dirty="0" smtClean="0"/>
              <a:t>，也是</a:t>
            </a:r>
            <a:r>
              <a:rPr lang="en-US" altLang="zh-CN" dirty="0" err="1" smtClean="0"/>
              <a:t>dao</a:t>
            </a:r>
            <a:r>
              <a:rPr lang="zh-CN" altLang="en-US" dirty="0" smtClean="0"/>
              <a:t>组织。</a:t>
            </a:r>
            <a:r>
              <a:rPr lang="en-US" altLang="zh-CN" dirty="0" smtClean="0"/>
              <a:t>Dao</a:t>
            </a:r>
            <a:r>
              <a:rPr lang="zh-CN" altLang="en-US" dirty="0" smtClean="0"/>
              <a:t>组织已经引起大家的关注。</a:t>
            </a:r>
            <a:r>
              <a:rPr lang="en-US" altLang="zh-CN" dirty="0" err="1" smtClean="0"/>
              <a:t>Gameindex</a:t>
            </a:r>
            <a:r>
              <a:rPr lang="zh-CN" altLang="en-US" dirty="0" smtClean="0"/>
              <a:t>需要加入新的</a:t>
            </a:r>
            <a:r>
              <a:rPr lang="en-US" altLang="zh-CN" dirty="0" err="1" smtClean="0"/>
              <a:t>dao</a:t>
            </a:r>
            <a:r>
              <a:rPr lang="zh-CN" altLang="en-US" dirty="0" smtClean="0"/>
              <a:t>组织代币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，大</a:t>
            </a:r>
            <a:r>
              <a:rPr lang="en-US" altLang="zh-CN" dirty="0" smtClean="0"/>
              <a:t>IP</a:t>
            </a:r>
            <a:r>
              <a:rPr lang="zh-CN" altLang="en-US" dirty="0" smtClean="0"/>
              <a:t>涌入元宇宙（如近期</a:t>
            </a:r>
            <a:r>
              <a:rPr lang="en-US" altLang="zh-CN" dirty="0" smtClean="0"/>
              <a:t>adidas</a:t>
            </a:r>
            <a:r>
              <a:rPr lang="zh-CN" altLang="en-US" dirty="0" smtClean="0"/>
              <a:t>与</a:t>
            </a:r>
            <a:r>
              <a:rPr lang="en-US" altLang="zh-CN" dirty="0" smtClean="0"/>
              <a:t>sand</a:t>
            </a:r>
            <a:r>
              <a:rPr lang="zh-CN" altLang="en-US" dirty="0" smtClean="0"/>
              <a:t>合作）带来的部分币价疯狂上涨：如</a:t>
            </a:r>
            <a:r>
              <a:rPr lang="en-US" altLang="zh-CN" dirty="0" err="1" smtClean="0"/>
              <a:t>mana,sand</a:t>
            </a:r>
            <a:r>
              <a:rPr lang="en-US" altLang="zh-CN" dirty="0" smtClean="0"/>
              <a:t>,</a:t>
            </a:r>
            <a:r>
              <a:rPr lang="zh-CN" altLang="en-US" dirty="0" smtClean="0"/>
              <a:t>等。单从项目本身来讲，这些元宇宙大币的项目未见得让人惊喜。但是大的</a:t>
            </a:r>
            <a:r>
              <a:rPr lang="en-US" altLang="zh-CN" dirty="0" err="1" smtClean="0"/>
              <a:t>ip</a:t>
            </a:r>
            <a:r>
              <a:rPr lang="zh-CN" altLang="en-US" dirty="0" smtClean="0"/>
              <a:t>投入的项目必然选择大的有实力相对较稳的知名团队，而不是一般土狗。比如已经上币安交易所的</a:t>
            </a:r>
            <a:r>
              <a:rPr lang="en-US" altLang="zh-CN" dirty="0" smtClean="0"/>
              <a:t>sand</a:t>
            </a:r>
            <a:r>
              <a:rPr lang="zh-CN" altLang="en-US" dirty="0" smtClean="0"/>
              <a:t>，比如团队实力比较强的</a:t>
            </a:r>
            <a:r>
              <a:rPr lang="en-US" altLang="zh-CN" dirty="0" smtClean="0"/>
              <a:t>gala</a:t>
            </a:r>
            <a:r>
              <a:rPr lang="zh-CN" altLang="en-US" dirty="0" smtClean="0"/>
              <a:t>等。所以关注圈外资金涌入，买入相应代币是合算做法。后面预期会出现强者恒强效应。除非新项目有比较大的创新。如当初</a:t>
            </a:r>
            <a:r>
              <a:rPr lang="en-US" altLang="zh-CN" dirty="0" smtClean="0"/>
              <a:t>axis</a:t>
            </a:r>
            <a:r>
              <a:rPr lang="zh-CN" altLang="en-US" dirty="0" smtClean="0"/>
              <a:t>一样。</a:t>
            </a:r>
            <a:r>
              <a:rPr lang="en-US" altLang="zh-CN" dirty="0" err="1" smtClean="0"/>
              <a:t>Coinmarketcap</a:t>
            </a:r>
            <a:r>
              <a:rPr lang="zh-CN" altLang="en-US" dirty="0" smtClean="0"/>
              <a:t>里面市值靠前的项目需要配置。大项目，大热，大资金投入的项目需要配置。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6805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5632" y="0"/>
            <a:ext cx="10177329" cy="863125"/>
          </a:xfrm>
        </p:spPr>
        <p:txBody>
          <a:bodyPr/>
          <a:lstStyle/>
          <a:p>
            <a:r>
              <a:rPr lang="en-US" altLang="zh-CN" dirty="0" err="1" smtClean="0"/>
              <a:t>Gamefi</a:t>
            </a:r>
            <a:r>
              <a:rPr lang="zh-CN" altLang="en-US" dirty="0" smtClean="0"/>
              <a:t>动向及发展方向思考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5632" y="863125"/>
            <a:ext cx="11510473" cy="5819686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，因为新</a:t>
            </a:r>
            <a:r>
              <a:rPr lang="en-US" altLang="zh-CN" dirty="0" err="1" smtClean="0"/>
              <a:t>gamefi</a:t>
            </a:r>
            <a:r>
              <a:rPr lang="zh-CN" altLang="en-US" dirty="0" smtClean="0"/>
              <a:t>项目层出不穷，</a:t>
            </a:r>
            <a:r>
              <a:rPr lang="en-US" altLang="zh-CN" dirty="0" err="1" smtClean="0"/>
              <a:t>ido</a:t>
            </a:r>
            <a:r>
              <a:rPr lang="zh-CN" altLang="en-US" dirty="0" smtClean="0"/>
              <a:t>平台代币需要配置。</a:t>
            </a:r>
            <a:r>
              <a:rPr lang="en-US" altLang="zh-CN" dirty="0" err="1" smtClean="0"/>
              <a:t>Gamefi,seedify.fund</a:t>
            </a:r>
            <a:r>
              <a:rPr lang="zh-CN" altLang="en-US" dirty="0" smtClean="0"/>
              <a:t>，</a:t>
            </a:r>
            <a:r>
              <a:rPr lang="en-US" altLang="zh-CN" dirty="0" smtClean="0"/>
              <a:t>DAO maker</a:t>
            </a:r>
            <a:r>
              <a:rPr lang="zh-CN" altLang="en-US" dirty="0" smtClean="0"/>
              <a:t>项目不错。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，游戏太多，游戏公链需要关注。</a:t>
            </a:r>
            <a:r>
              <a:rPr lang="en-US" altLang="zh-CN" dirty="0" err="1" smtClean="0"/>
              <a:t>Imx,waxp,ronnin,chr</a:t>
            </a:r>
            <a:r>
              <a:rPr lang="zh-CN" altLang="en-US" dirty="0" smtClean="0"/>
              <a:t>等需要配置。目前还没有形成大批量游戏汇集到某条公链的情况，需要密切关注相关信息。如果某条公链在</a:t>
            </a:r>
            <a:r>
              <a:rPr lang="en-US" altLang="zh-CN" dirty="0" err="1" smtClean="0"/>
              <a:t>gamefi</a:t>
            </a:r>
            <a:r>
              <a:rPr lang="zh-CN" altLang="en-US" dirty="0" smtClean="0"/>
              <a:t>赛道胜出，将是不错的投资。目前</a:t>
            </a:r>
            <a:r>
              <a:rPr lang="en-US" altLang="zh-CN" dirty="0" err="1" smtClean="0"/>
              <a:t>bsc</a:t>
            </a:r>
            <a:r>
              <a:rPr lang="zh-CN" altLang="en-US" dirty="0" smtClean="0"/>
              <a:t>链</a:t>
            </a:r>
            <a:r>
              <a:rPr lang="en-US" altLang="zh-CN" dirty="0" err="1" smtClean="0"/>
              <a:t>gamefi</a:t>
            </a:r>
            <a:r>
              <a:rPr lang="zh-CN" altLang="en-US" dirty="0" smtClean="0"/>
              <a:t>游戏较多，可以配置一些</a:t>
            </a:r>
            <a:r>
              <a:rPr lang="en-US" altLang="zh-CN" dirty="0" err="1" smtClean="0"/>
              <a:t>bnb</a:t>
            </a:r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，游戏社交、视频平台。目前看好的是</a:t>
            </a:r>
            <a:r>
              <a:rPr lang="en-US" altLang="zh-CN" dirty="0" smtClean="0"/>
              <a:t>web3.0</a:t>
            </a:r>
            <a:r>
              <a:rPr lang="zh-CN" altLang="en-US" dirty="0" smtClean="0"/>
              <a:t>的视频项目，电竞这块的发展值得让人期待。</a:t>
            </a:r>
            <a:r>
              <a:rPr lang="en-US" altLang="zh-CN" dirty="0" smtClean="0"/>
              <a:t>Theta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vera</a:t>
            </a:r>
            <a:r>
              <a:rPr lang="zh-CN" altLang="en-US" dirty="0" smtClean="0"/>
              <a:t>等项目需要配置。游戏社交现在还是普遍在</a:t>
            </a:r>
            <a:r>
              <a:rPr lang="en-US" altLang="zh-CN" dirty="0" smtClean="0"/>
              <a:t>discord</a:t>
            </a:r>
            <a:r>
              <a:rPr lang="zh-CN" altLang="en-US" dirty="0" smtClean="0"/>
              <a:t>上进行。</a:t>
            </a:r>
            <a:endParaRPr lang="en-US" altLang="zh-CN" dirty="0" smtClean="0"/>
          </a:p>
          <a:p>
            <a:r>
              <a:rPr lang="en-US" altLang="zh-CN" dirty="0" smtClean="0"/>
              <a:t>6</a:t>
            </a:r>
            <a:r>
              <a:rPr lang="zh-CN" altLang="en-US" dirty="0" smtClean="0"/>
              <a:t>，游戏</a:t>
            </a:r>
            <a:r>
              <a:rPr lang="en-US" altLang="zh-CN" dirty="0" err="1" smtClean="0"/>
              <a:t>nft</a:t>
            </a:r>
            <a:r>
              <a:rPr lang="zh-CN" altLang="en-US" dirty="0" smtClean="0"/>
              <a:t>交易平台。大项目还是倾向于在大的</a:t>
            </a:r>
            <a:r>
              <a:rPr lang="en-US" altLang="zh-CN" dirty="0" err="1" smtClean="0"/>
              <a:t>nft</a:t>
            </a:r>
            <a:r>
              <a:rPr lang="zh-CN" altLang="en-US" dirty="0" smtClean="0"/>
              <a:t>交易平台交易，如</a:t>
            </a:r>
            <a:r>
              <a:rPr lang="en-US" altLang="zh-CN" dirty="0" err="1" smtClean="0"/>
              <a:t>opensea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7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nft</a:t>
            </a:r>
            <a:r>
              <a:rPr lang="zh-CN" altLang="en-US" dirty="0" smtClean="0"/>
              <a:t>存储：</a:t>
            </a:r>
            <a:r>
              <a:rPr lang="en-US" altLang="zh-CN" dirty="0" err="1" smtClean="0"/>
              <a:t>storyj</a:t>
            </a:r>
            <a:r>
              <a:rPr lang="zh-CN" altLang="en-US" dirty="0" smtClean="0"/>
              <a:t>等</a:t>
            </a:r>
            <a:endParaRPr lang="en-US" altLang="zh-CN" dirty="0" smtClean="0"/>
          </a:p>
          <a:p>
            <a:r>
              <a:rPr lang="en-US" altLang="zh-CN" dirty="0" smtClean="0"/>
              <a:t>8</a:t>
            </a:r>
            <a:r>
              <a:rPr lang="zh-CN" altLang="en-US" dirty="0" smtClean="0"/>
              <a:t>，关注新游戏，创新性游戏项目。</a:t>
            </a:r>
            <a:endParaRPr lang="en-US" altLang="zh-CN" dirty="0" smtClean="0"/>
          </a:p>
          <a:p>
            <a:r>
              <a:rPr lang="en-US" altLang="zh-CN" dirty="0" smtClean="0"/>
              <a:t>9</a:t>
            </a:r>
            <a:r>
              <a:rPr lang="zh-CN" altLang="en-US" dirty="0" smtClean="0"/>
              <a:t>，其他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90685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5099" y="726393"/>
            <a:ext cx="11148701" cy="964295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游戏分类</a:t>
            </a:r>
            <a:r>
              <a:rPr lang="en-US" altLang="zh-CN" dirty="0" smtClean="0"/>
              <a:t>https://www.jinse.com/news/blockchain/1172697.html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9660" y="1820254"/>
            <a:ext cx="11049712" cy="4836919"/>
          </a:xfrm>
        </p:spPr>
        <p:txBody>
          <a:bodyPr>
            <a:normAutofit lnSpcReduction="10000"/>
          </a:bodyPr>
          <a:lstStyle/>
          <a:p>
            <a:r>
              <a:rPr lang="zh-CN" altLang="en-US" b="1" dirty="0"/>
              <a:t>多人竞技</a:t>
            </a:r>
            <a:r>
              <a:rPr lang="zh-CN" altLang="en-US" b="1" dirty="0" smtClean="0"/>
              <a:t>类：</a:t>
            </a:r>
            <a:r>
              <a:rPr lang="zh-CN" altLang="en-US" b="1" dirty="0"/>
              <a:t>对标英雄</a:t>
            </a:r>
            <a:r>
              <a:rPr lang="zh-CN" altLang="en-US" b="1" dirty="0" smtClean="0"/>
              <a:t>联盟 </a:t>
            </a:r>
            <a:r>
              <a:rPr lang="en-US" altLang="zh-CN" dirty="0" err="1"/>
              <a:t>Thetan</a:t>
            </a:r>
            <a:r>
              <a:rPr lang="en-US" altLang="zh-CN" dirty="0"/>
              <a:t> </a:t>
            </a:r>
            <a:r>
              <a:rPr lang="en-US" altLang="zh-CN" dirty="0" smtClean="0"/>
              <a:t>Arena  </a:t>
            </a:r>
            <a:r>
              <a:rPr lang="en-US" altLang="zh-CN" dirty="0" err="1"/>
              <a:t>Zuki</a:t>
            </a:r>
            <a:r>
              <a:rPr lang="en-US" altLang="zh-CN" dirty="0"/>
              <a:t> </a:t>
            </a:r>
            <a:r>
              <a:rPr lang="en-US" altLang="zh-CN" dirty="0" err="1"/>
              <a:t>Moba</a:t>
            </a:r>
            <a:endParaRPr lang="en-US" altLang="zh-CN" b="1" dirty="0" smtClean="0"/>
          </a:p>
          <a:p>
            <a:r>
              <a:rPr lang="zh-CN" altLang="en-US" b="1" dirty="0"/>
              <a:t>卡牌对战</a:t>
            </a:r>
            <a:r>
              <a:rPr lang="zh-CN" altLang="en-US" b="1" dirty="0" smtClean="0"/>
              <a:t>类：</a:t>
            </a:r>
            <a:r>
              <a:rPr lang="zh-CN" altLang="en-US" b="1" dirty="0"/>
              <a:t>对标炉石</a:t>
            </a:r>
            <a:r>
              <a:rPr lang="zh-CN" altLang="en-US" b="1" dirty="0" smtClean="0"/>
              <a:t>传说  </a:t>
            </a:r>
            <a:r>
              <a:rPr lang="en-US" altLang="zh-CN" dirty="0" err="1" smtClean="0"/>
              <a:t>Skyweaver</a:t>
            </a:r>
            <a:r>
              <a:rPr lang="en-US" altLang="zh-CN" dirty="0" smtClean="0"/>
              <a:t>  </a:t>
            </a:r>
            <a:r>
              <a:rPr lang="en-US" altLang="zh-CN" dirty="0"/>
              <a:t>Deviants </a:t>
            </a:r>
            <a:r>
              <a:rPr lang="en-US" altLang="zh-CN" dirty="0" smtClean="0"/>
              <a:t>Factions  </a:t>
            </a:r>
            <a:r>
              <a:rPr lang="en-US" altLang="zh-CN" dirty="0"/>
              <a:t>Gods unchained</a:t>
            </a:r>
            <a:endParaRPr lang="zh-CN" altLang="en-US" b="1" dirty="0"/>
          </a:p>
          <a:p>
            <a:r>
              <a:rPr lang="en-US" altLang="zh-CN" b="1" dirty="0"/>
              <a:t>3D</a:t>
            </a:r>
            <a:r>
              <a:rPr lang="zh-CN" altLang="en-US" b="1" dirty="0"/>
              <a:t>射击</a:t>
            </a:r>
            <a:r>
              <a:rPr lang="zh-CN" altLang="en-US" b="1" dirty="0" smtClean="0"/>
              <a:t>类：</a:t>
            </a:r>
            <a:r>
              <a:rPr lang="zh-CN" altLang="en-US" b="1" dirty="0"/>
              <a:t>对标绝地</a:t>
            </a:r>
            <a:r>
              <a:rPr lang="zh-CN" altLang="en-US" b="1" dirty="0" smtClean="0"/>
              <a:t>求生 </a:t>
            </a:r>
            <a:r>
              <a:rPr lang="en-US" altLang="zh-CN" dirty="0" err="1" smtClean="0"/>
              <a:t>Lightnite</a:t>
            </a:r>
            <a:r>
              <a:rPr lang="en-US" altLang="zh-CN" dirty="0" smtClean="0"/>
              <a:t>  </a:t>
            </a:r>
            <a:r>
              <a:rPr lang="en-US" altLang="zh-CN" dirty="0"/>
              <a:t>Last </a:t>
            </a:r>
            <a:r>
              <a:rPr lang="en-US" altLang="zh-CN" dirty="0" smtClean="0"/>
              <a:t>survivor  </a:t>
            </a:r>
            <a:r>
              <a:rPr lang="en-US" altLang="zh-CN" u="sng" dirty="0" err="1"/>
              <a:t>Polygon</a:t>
            </a:r>
            <a:r>
              <a:rPr lang="en-US" altLang="zh-CN" dirty="0" err="1"/>
              <a:t>um</a:t>
            </a:r>
            <a:r>
              <a:rPr lang="en-US" altLang="zh-CN" dirty="0"/>
              <a:t> </a:t>
            </a:r>
            <a:r>
              <a:rPr lang="en-US" altLang="zh-CN" dirty="0" smtClean="0"/>
              <a:t>online</a:t>
            </a:r>
            <a:r>
              <a:rPr lang="zh-CN" altLang="en-US" b="1" dirty="0"/>
              <a:t>对标</a:t>
            </a:r>
            <a:r>
              <a:rPr lang="en-US" altLang="zh-CN" b="1" dirty="0" err="1" smtClean="0"/>
              <a:t>Cs:go</a:t>
            </a:r>
            <a:r>
              <a:rPr lang="en-US" altLang="zh-CN" b="1" dirty="0" smtClean="0"/>
              <a:t> </a:t>
            </a:r>
            <a:r>
              <a:rPr lang="en-US" altLang="zh-CN" dirty="0" smtClean="0"/>
              <a:t>Faraway </a:t>
            </a:r>
            <a:endParaRPr lang="zh-CN" altLang="en-US" b="1" dirty="0"/>
          </a:p>
          <a:p>
            <a:r>
              <a:rPr lang="zh-CN" altLang="en-US" b="1" dirty="0"/>
              <a:t>动作冒险</a:t>
            </a:r>
            <a:r>
              <a:rPr lang="zh-CN" altLang="en-US" b="1" dirty="0" smtClean="0"/>
              <a:t>类 ：</a:t>
            </a:r>
            <a:r>
              <a:rPr lang="zh-CN" altLang="en-US" b="1" dirty="0"/>
              <a:t>对标魔兽</a:t>
            </a:r>
            <a:r>
              <a:rPr lang="zh-CN" altLang="en-US" b="1" dirty="0" smtClean="0"/>
              <a:t>世界 </a:t>
            </a:r>
            <a:r>
              <a:rPr lang="en-US" altLang="zh-CN" dirty="0" smtClean="0"/>
              <a:t>Mist  </a:t>
            </a:r>
            <a:r>
              <a:rPr lang="en-US" altLang="zh-CN" dirty="0"/>
              <a:t>Legends of the </a:t>
            </a:r>
            <a:r>
              <a:rPr lang="en-US" altLang="zh-CN" dirty="0" err="1" smtClean="0"/>
              <a:t>Dexiverse</a:t>
            </a:r>
            <a:r>
              <a:rPr lang="en-US" altLang="zh-CN" dirty="0" smtClean="0"/>
              <a:t> </a:t>
            </a:r>
            <a:r>
              <a:rPr lang="zh-CN" altLang="en-US" b="1" dirty="0" smtClean="0"/>
              <a:t>对</a:t>
            </a:r>
            <a:r>
              <a:rPr lang="zh-CN" altLang="en-US" b="1" dirty="0"/>
              <a:t>标荒野大镖客</a:t>
            </a:r>
            <a:r>
              <a:rPr lang="en-US" altLang="zh-CN" dirty="0" smtClean="0"/>
              <a:t>Gold </a:t>
            </a:r>
            <a:r>
              <a:rPr lang="en-US" altLang="zh-CN" dirty="0"/>
              <a:t>fever</a:t>
            </a:r>
            <a:endParaRPr lang="zh-CN" altLang="en-US" b="1" dirty="0"/>
          </a:p>
          <a:p>
            <a:r>
              <a:rPr lang="zh-CN" altLang="en-US" b="1" dirty="0"/>
              <a:t>角色扮演</a:t>
            </a:r>
            <a:r>
              <a:rPr lang="zh-CN" altLang="en-US" b="1" dirty="0" smtClean="0"/>
              <a:t>游戏：</a:t>
            </a:r>
            <a:r>
              <a:rPr lang="zh-CN" altLang="en-US" b="1" dirty="0"/>
              <a:t>对标阴阳</a:t>
            </a:r>
            <a:r>
              <a:rPr lang="zh-CN" altLang="en-US" b="1" dirty="0" smtClean="0"/>
              <a:t>师：</a:t>
            </a:r>
            <a:r>
              <a:rPr lang="en-US" altLang="zh-CN" dirty="0" err="1" smtClean="0"/>
              <a:t>Defina</a:t>
            </a:r>
            <a:r>
              <a:rPr lang="en-US" altLang="zh-CN" dirty="0" smtClean="0"/>
              <a:t> </a:t>
            </a:r>
            <a:r>
              <a:rPr lang="zh-CN" altLang="en-US" b="1" dirty="0" smtClean="0"/>
              <a:t>对</a:t>
            </a:r>
            <a:r>
              <a:rPr lang="zh-CN" altLang="en-US" b="1" dirty="0"/>
              <a:t>标</a:t>
            </a:r>
            <a:r>
              <a:rPr lang="zh-CN" altLang="en-US" b="1" dirty="0" smtClean="0"/>
              <a:t>饥荒：</a:t>
            </a:r>
            <a:r>
              <a:rPr lang="en-US" altLang="zh-CN" dirty="0"/>
              <a:t>Continuum </a:t>
            </a:r>
            <a:r>
              <a:rPr lang="en-US" altLang="zh-CN" dirty="0" smtClean="0"/>
              <a:t>world</a:t>
            </a:r>
            <a:r>
              <a:rPr lang="zh-CN" altLang="en-US" b="1" dirty="0"/>
              <a:t>对标拳</a:t>
            </a:r>
            <a:r>
              <a:rPr lang="zh-CN" altLang="en-US" b="1" dirty="0" smtClean="0"/>
              <a:t>皇： </a:t>
            </a:r>
            <a:r>
              <a:rPr lang="en-US" altLang="zh-CN" dirty="0"/>
              <a:t>Rooster Battle</a:t>
            </a:r>
            <a:endParaRPr lang="zh-CN" altLang="en-US" b="1" dirty="0"/>
          </a:p>
          <a:p>
            <a:r>
              <a:rPr lang="zh-CN" altLang="en-US" b="1" dirty="0"/>
              <a:t>休闲</a:t>
            </a:r>
            <a:r>
              <a:rPr lang="zh-CN" altLang="en-US" b="1" dirty="0" smtClean="0"/>
              <a:t>类：</a:t>
            </a:r>
            <a:r>
              <a:rPr lang="zh-CN" altLang="en-US" b="1" dirty="0"/>
              <a:t>对标</a:t>
            </a:r>
            <a:r>
              <a:rPr lang="en-US" altLang="zh-CN" dirty="0"/>
              <a:t>QQ</a:t>
            </a:r>
            <a:r>
              <a:rPr lang="zh-CN" altLang="en-US" b="1" dirty="0" smtClean="0"/>
              <a:t>游戏： </a:t>
            </a:r>
            <a:r>
              <a:rPr lang="en-US" altLang="zh-CN" dirty="0"/>
              <a:t> </a:t>
            </a:r>
            <a:r>
              <a:rPr lang="en-US" altLang="zh-CN" dirty="0" smtClean="0"/>
              <a:t>GAMEE </a:t>
            </a:r>
            <a:endParaRPr lang="zh-CN" altLang="en-US" b="1" dirty="0"/>
          </a:p>
          <a:p>
            <a:r>
              <a:rPr lang="zh-CN" altLang="en-US" b="1" dirty="0"/>
              <a:t>体育</a:t>
            </a:r>
            <a:r>
              <a:rPr lang="zh-CN" altLang="en-US" b="1" dirty="0" smtClean="0"/>
              <a:t>策略：</a:t>
            </a:r>
            <a:r>
              <a:rPr lang="en-US" altLang="zh-CN" dirty="0" err="1" smtClean="0"/>
              <a:t>MonkeyBall</a:t>
            </a:r>
            <a:r>
              <a:rPr lang="en-US" altLang="zh-CN" dirty="0" smtClean="0"/>
              <a:t> </a:t>
            </a:r>
            <a:r>
              <a:rPr lang="en-US" altLang="zh-CN" dirty="0"/>
              <a:t>Meta Soccer</a:t>
            </a:r>
            <a:endParaRPr lang="zh-CN" altLang="en-US" dirty="0"/>
          </a:p>
          <a:p>
            <a:endParaRPr lang="zh-CN" altLang="en-US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8650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从投融资周报来看，</a:t>
            </a:r>
            <a:r>
              <a:rPr lang="en-US" altLang="zh-CN" dirty="0" err="1" smtClean="0"/>
              <a:t>gamefi</a:t>
            </a:r>
            <a:r>
              <a:rPr lang="zh-CN" altLang="en-US" dirty="0" smtClean="0"/>
              <a:t>热潮依然存在，</a:t>
            </a:r>
            <a:r>
              <a:rPr lang="en-US" altLang="zh-CN" dirty="0" smtClean="0"/>
              <a:t>web3.0</a:t>
            </a:r>
            <a:r>
              <a:rPr lang="zh-CN" altLang="en-US" dirty="0" smtClean="0"/>
              <a:t>加码，</a:t>
            </a:r>
            <a:r>
              <a:rPr lang="en-US" altLang="zh-CN" dirty="0" smtClean="0"/>
              <a:t>DAO</a:t>
            </a:r>
            <a:r>
              <a:rPr lang="zh-CN" altLang="en-US" dirty="0" smtClean="0"/>
              <a:t>投资加码</a:t>
            </a:r>
            <a:endParaRPr lang="en-US" altLang="zh-CN" dirty="0"/>
          </a:p>
          <a:p>
            <a:r>
              <a:rPr lang="zh-CN" altLang="en-US" dirty="0" smtClean="0"/>
              <a:t>从</a:t>
            </a:r>
            <a:r>
              <a:rPr lang="en-US" altLang="zh-CN" dirty="0" err="1" smtClean="0"/>
              <a:t>ido</a:t>
            </a:r>
            <a:r>
              <a:rPr lang="zh-CN" altLang="en-US" dirty="0" smtClean="0"/>
              <a:t>数据来看，捕捉市场</a:t>
            </a:r>
            <a:r>
              <a:rPr lang="en-US" altLang="zh-CN" dirty="0" smtClean="0"/>
              <a:t>beta</a:t>
            </a:r>
            <a:r>
              <a:rPr lang="zh-CN" altLang="en-US" dirty="0" smtClean="0"/>
              <a:t>比</a:t>
            </a:r>
            <a:r>
              <a:rPr lang="en-US" altLang="zh-CN" dirty="0" smtClean="0"/>
              <a:t>alpha</a:t>
            </a:r>
            <a:r>
              <a:rPr lang="zh-CN" altLang="en-US" dirty="0" smtClean="0"/>
              <a:t>容易很多。</a:t>
            </a:r>
            <a:r>
              <a:rPr lang="en-US" altLang="zh-CN" dirty="0" err="1" smtClean="0"/>
              <a:t>Gamefi</a:t>
            </a:r>
            <a:r>
              <a:rPr lang="zh-CN" altLang="en-US" dirty="0" smtClean="0"/>
              <a:t>的总体估值比</a:t>
            </a:r>
            <a:r>
              <a:rPr lang="en-US" altLang="zh-CN" dirty="0" err="1" smtClean="0"/>
              <a:t>defi</a:t>
            </a:r>
            <a:r>
              <a:rPr lang="zh-CN" altLang="en-US" dirty="0" smtClean="0"/>
              <a:t>多了很多倍。</a:t>
            </a:r>
            <a:r>
              <a:rPr lang="en-US" altLang="zh-CN" dirty="0" err="1" smtClean="0"/>
              <a:t>Defi</a:t>
            </a:r>
            <a:r>
              <a:rPr lang="zh-CN" altLang="en-US" dirty="0" smtClean="0"/>
              <a:t>里面好项目才会估值很高。一般项目估值较低甚至低于</a:t>
            </a:r>
            <a:r>
              <a:rPr lang="en-US" altLang="zh-CN" dirty="0" err="1" smtClean="0"/>
              <a:t>ido</a:t>
            </a:r>
            <a:r>
              <a:rPr lang="zh-CN" altLang="en-US" dirty="0" smtClean="0"/>
              <a:t>价格。</a:t>
            </a:r>
            <a:endParaRPr lang="en-US" altLang="zh-CN" dirty="0" smtClean="0"/>
          </a:p>
          <a:p>
            <a:r>
              <a:rPr lang="en-US" altLang="zh-CN" dirty="0" err="1" smtClean="0"/>
              <a:t>Ido</a:t>
            </a:r>
            <a:r>
              <a:rPr lang="zh-CN" altLang="en-US" dirty="0" smtClean="0"/>
              <a:t>融资与项目未来估值总体呈现正相关关系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一级市场也要做</a:t>
            </a:r>
            <a:r>
              <a:rPr lang="en-US" altLang="zh-CN" dirty="0" smtClean="0"/>
              <a:t>beta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7745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665</Words>
  <Application>Microsoft Office PowerPoint</Application>
  <PresentationFormat>宽屏</PresentationFormat>
  <Paragraphs>28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Gamefi现状思考</vt:lpstr>
      <vt:lpstr>Gamefi动向及发展方向思考</vt:lpstr>
      <vt:lpstr>Gamefi动向及发展方向思考</vt:lpstr>
      <vt:lpstr>游戏分类https://www.jinse.com/news/blockchain/1172697.html </vt:lpstr>
      <vt:lpstr>其他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Gamefi现状思考</dc:title>
  <dc:creator>CX</dc:creator>
  <cp:lastModifiedBy>CX</cp:lastModifiedBy>
  <cp:revision>58</cp:revision>
  <dcterms:created xsi:type="dcterms:W3CDTF">2021-11-30T02:47:27Z</dcterms:created>
  <dcterms:modified xsi:type="dcterms:W3CDTF">2021-11-30T12:30:06Z</dcterms:modified>
</cp:coreProperties>
</file>